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64" r:id="rId6"/>
    <p:sldId id="271" r:id="rId7"/>
    <p:sldId id="263" r:id="rId8"/>
    <p:sldId id="268" r:id="rId9"/>
    <p:sldId id="269" r:id="rId10"/>
    <p:sldId id="270" r:id="rId11"/>
  </p:sldIdLst>
  <p:sldSz cx="9144000" cy="1625758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55B"/>
    <a:srgbClr val="18171C"/>
    <a:srgbClr val="1C1B20"/>
    <a:srgbClr val="131216"/>
    <a:srgbClr val="262626"/>
    <a:srgbClr val="29282B"/>
    <a:srgbClr val="2B2A2D"/>
    <a:srgbClr val="191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9" autoAdjust="0"/>
  </p:normalViewPr>
  <p:slideViewPr>
    <p:cSldViewPr snapToGrid="0">
      <p:cViewPr>
        <p:scale>
          <a:sx n="33" d="100"/>
          <a:sy n="33" d="100"/>
        </p:scale>
        <p:origin x="2170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87369-160A-47DC-A1A6-EB6B032D7978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3A7B1-0009-420C-9517-011F364E0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08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0676"/>
            <a:ext cx="7772400" cy="56600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538998"/>
            <a:ext cx="6858000" cy="39251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06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2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65566"/>
            <a:ext cx="1971675" cy="1377755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65566"/>
            <a:ext cx="5800725" cy="1377755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74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90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053112"/>
            <a:ext cx="7886700" cy="67627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879793"/>
            <a:ext cx="7886700" cy="35563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98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327830"/>
            <a:ext cx="3886200" cy="1031529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327830"/>
            <a:ext cx="3886200" cy="1031529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2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5570"/>
            <a:ext cx="7886700" cy="314238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985368"/>
            <a:ext cx="3868340" cy="19531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938536"/>
            <a:ext cx="3868340" cy="873469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985368"/>
            <a:ext cx="3887391" cy="19531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938536"/>
            <a:ext cx="3887391" cy="873469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6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3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32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839"/>
            <a:ext cx="2949178" cy="3793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340795"/>
            <a:ext cx="4629150" cy="11553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7276"/>
            <a:ext cx="2949178" cy="90357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82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839"/>
            <a:ext cx="2949178" cy="3793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340795"/>
            <a:ext cx="4629150" cy="115534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7276"/>
            <a:ext cx="2949178" cy="90357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92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65570"/>
            <a:ext cx="7886700" cy="31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327830"/>
            <a:ext cx="7886700" cy="103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5068379"/>
            <a:ext cx="20574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88A5-8141-4A36-92BC-EFDDA53AA8DC}" type="datetimeFigureOut">
              <a:rPr lang="ko-KR" altLang="en-US" smtClean="0"/>
              <a:t>2015-12-24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5068379"/>
            <a:ext cx="30861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5068379"/>
            <a:ext cx="20574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96C3-6C69-4E91-A1D1-A33AFDBD2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6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91" y="6936067"/>
            <a:ext cx="5849034" cy="2338562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08151" y="3456468"/>
            <a:ext cx="1059718" cy="2184234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6000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12" y="4376880"/>
            <a:ext cx="1444708" cy="961634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99298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535" y="14694725"/>
            <a:ext cx="12823070" cy="60581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47" y="13964606"/>
            <a:ext cx="1086864" cy="1273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0" y="14447520"/>
            <a:ext cx="9144000" cy="0"/>
          </a:xfrm>
          <a:prstGeom prst="line">
            <a:avLst/>
          </a:prstGeom>
          <a:ln w="19050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0" y="14287500"/>
            <a:ext cx="9144000" cy="0"/>
          </a:xfrm>
          <a:prstGeom prst="line">
            <a:avLst/>
          </a:prstGeom>
          <a:ln w="19050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5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6467671" y="5173684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4" y="4378723"/>
            <a:ext cx="1589922" cy="1589922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394168"/>
            <a:ext cx="1897380" cy="126294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740" y="6413500"/>
            <a:ext cx="1348740" cy="1571281"/>
          </a:xfrm>
          <a:prstGeom prst="rect">
            <a:avLst/>
          </a:prstGeom>
        </p:spPr>
      </p:pic>
      <p:grpSp>
        <p:nvGrpSpPr>
          <p:cNvPr id="4" name="그룹 3"/>
          <p:cNvGrpSpPr/>
          <p:nvPr/>
        </p:nvGrpSpPr>
        <p:grpSpPr>
          <a:xfrm>
            <a:off x="0" y="1361416"/>
            <a:ext cx="9144000" cy="79248"/>
            <a:chOff x="0" y="1253717"/>
            <a:chExt cx="9144000" cy="79248"/>
          </a:xfrm>
        </p:grpSpPr>
        <p:cxnSp>
          <p:nvCxnSpPr>
            <p:cNvPr id="35" name="직선 연결선 34"/>
            <p:cNvCxnSpPr/>
            <p:nvPr/>
          </p:nvCxnSpPr>
          <p:spPr>
            <a:xfrm>
              <a:off x="0" y="1332965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0" y="1253717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925" y="9244939"/>
            <a:ext cx="5562148" cy="222386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0" y="665583"/>
            <a:ext cx="9144000" cy="625475"/>
          </a:xfrm>
          <a:prstGeom prst="rect">
            <a:avLst/>
          </a:prstGeom>
          <a:solidFill>
            <a:srgbClr val="C39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4819" y="-25079"/>
            <a:ext cx="13733637" cy="69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-17128"/>
            <a:ext cx="9144000" cy="1958470"/>
            <a:chOff x="0" y="-17128"/>
            <a:chExt cx="9144000" cy="1958470"/>
          </a:xfrm>
        </p:grpSpPr>
        <p:cxnSp>
          <p:nvCxnSpPr>
            <p:cNvPr id="35" name="직선 연결선 34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그룹 8"/>
            <p:cNvGrpSpPr/>
            <p:nvPr/>
          </p:nvGrpSpPr>
          <p:grpSpPr>
            <a:xfrm>
              <a:off x="0" y="-17128"/>
              <a:ext cx="9144000" cy="1879222"/>
              <a:chOff x="0" y="-17128"/>
              <a:chExt cx="9144000" cy="1879222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0" y="-17128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69" y="6847138"/>
            <a:ext cx="6293878" cy="2516420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367853" y="3373408"/>
            <a:ext cx="1140314" cy="2350354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6000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74" y="4340312"/>
            <a:ext cx="1554584" cy="103477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535" y="14694725"/>
            <a:ext cx="12823070" cy="60581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47" y="13964606"/>
            <a:ext cx="1086864" cy="1273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0" y="14447520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0" y="14299692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>
            <a:off x="1709323" y="-3129434"/>
            <a:ext cx="5725354" cy="5725354"/>
            <a:chOff x="2085220" y="-2529329"/>
            <a:chExt cx="4973560" cy="4973559"/>
          </a:xfrm>
        </p:grpSpPr>
        <p:sp>
          <p:nvSpPr>
            <p:cNvPr id="22" name="원형 21"/>
            <p:cNvSpPr/>
            <p:nvPr/>
          </p:nvSpPr>
          <p:spPr>
            <a:xfrm>
              <a:off x="2085220" y="-2529329"/>
              <a:ext cx="4973560" cy="4973559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C1B20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원형 26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31216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원형 3"/>
            <p:cNvSpPr/>
            <p:nvPr/>
          </p:nvSpPr>
          <p:spPr>
            <a:xfrm>
              <a:off x="2153705" y="-2435423"/>
              <a:ext cx="4836590" cy="4836590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원형 15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6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69" y="6847138"/>
            <a:ext cx="6293878" cy="2516420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367853" y="3373408"/>
            <a:ext cx="1140314" cy="2350354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6000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74" y="4340312"/>
            <a:ext cx="1554584" cy="103477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535" y="14694725"/>
            <a:ext cx="12823070" cy="60581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47" y="13964606"/>
            <a:ext cx="1086864" cy="1273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0" y="14447520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0" y="14299692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/>
          <p:cNvGrpSpPr/>
          <p:nvPr/>
        </p:nvGrpSpPr>
        <p:grpSpPr>
          <a:xfrm rot="802210">
            <a:off x="3201160" y="-648749"/>
            <a:ext cx="6259238" cy="1958470"/>
            <a:chOff x="0" y="-17128"/>
            <a:chExt cx="9144000" cy="1958470"/>
          </a:xfrm>
        </p:grpSpPr>
        <p:cxnSp>
          <p:nvCxnSpPr>
            <p:cNvPr id="28" name="직선 연결선 27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그룹 36"/>
            <p:cNvGrpSpPr/>
            <p:nvPr/>
          </p:nvGrpSpPr>
          <p:grpSpPr>
            <a:xfrm>
              <a:off x="0" y="-17128"/>
              <a:ext cx="9144000" cy="1879222"/>
              <a:chOff x="0" y="-17128"/>
              <a:chExt cx="9144000" cy="1879222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0" y="-17128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4" name="그룹 43"/>
          <p:cNvGrpSpPr/>
          <p:nvPr/>
        </p:nvGrpSpPr>
        <p:grpSpPr>
          <a:xfrm rot="20797790" flipH="1">
            <a:off x="-304927" y="-616746"/>
            <a:ext cx="5982464" cy="1958470"/>
            <a:chOff x="0" y="-17128"/>
            <a:chExt cx="9144000" cy="1958470"/>
          </a:xfrm>
        </p:grpSpPr>
        <p:cxnSp>
          <p:nvCxnSpPr>
            <p:cNvPr id="45" name="직선 연결선 44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그룹 46"/>
            <p:cNvGrpSpPr/>
            <p:nvPr/>
          </p:nvGrpSpPr>
          <p:grpSpPr>
            <a:xfrm>
              <a:off x="0" y="-17128"/>
              <a:ext cx="9144000" cy="1879222"/>
              <a:chOff x="0" y="-17128"/>
              <a:chExt cx="9144000" cy="1879222"/>
            </a:xfrm>
          </p:grpSpPr>
          <p:sp>
            <p:nvSpPr>
              <p:cNvPr id="48" name="직사각형 47"/>
              <p:cNvSpPr/>
              <p:nvPr/>
            </p:nvSpPr>
            <p:spPr>
              <a:xfrm>
                <a:off x="0" y="-17128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2059153" y="-2779604"/>
            <a:ext cx="5025694" cy="5025694"/>
            <a:chOff x="2085220" y="-2529329"/>
            <a:chExt cx="4973560" cy="4973559"/>
          </a:xfrm>
        </p:grpSpPr>
        <p:sp>
          <p:nvSpPr>
            <p:cNvPr id="22" name="원형 21"/>
            <p:cNvSpPr/>
            <p:nvPr/>
          </p:nvSpPr>
          <p:spPr>
            <a:xfrm>
              <a:off x="2085220" y="-2529329"/>
              <a:ext cx="4973560" cy="4973559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C1B20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원형 26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31216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원형 3"/>
            <p:cNvSpPr/>
            <p:nvPr/>
          </p:nvSpPr>
          <p:spPr>
            <a:xfrm>
              <a:off x="2153705" y="-2435423"/>
              <a:ext cx="4836590" cy="4836590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원형 15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4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69" y="6847138"/>
            <a:ext cx="6293878" cy="2516420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367853" y="3373408"/>
            <a:ext cx="1140314" cy="2350354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6000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74" y="4340312"/>
            <a:ext cx="1554584" cy="103477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535" y="14694725"/>
            <a:ext cx="12823070" cy="60581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47" y="13964606"/>
            <a:ext cx="1086864" cy="1273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0" y="14447520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0" y="14299692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그룹 96"/>
          <p:cNvGrpSpPr/>
          <p:nvPr/>
        </p:nvGrpSpPr>
        <p:grpSpPr>
          <a:xfrm rot="20797790" flipH="1">
            <a:off x="-340380" y="-237848"/>
            <a:ext cx="2949957" cy="2270115"/>
            <a:chOff x="-2" y="-328773"/>
            <a:chExt cx="9144932" cy="2270115"/>
          </a:xfrm>
        </p:grpSpPr>
        <p:cxnSp>
          <p:nvCxnSpPr>
            <p:cNvPr id="98" name="직선 연결선 97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그룹 99"/>
            <p:cNvGrpSpPr/>
            <p:nvPr/>
          </p:nvGrpSpPr>
          <p:grpSpPr>
            <a:xfrm>
              <a:off x="-2" y="-328773"/>
              <a:ext cx="9144932" cy="2190867"/>
              <a:chOff x="-2" y="-328773"/>
              <a:chExt cx="9144932" cy="2190867"/>
            </a:xfrm>
          </p:grpSpPr>
          <p:sp>
            <p:nvSpPr>
              <p:cNvPr id="101" name="직사각형 100"/>
              <p:cNvSpPr/>
              <p:nvPr/>
            </p:nvSpPr>
            <p:spPr>
              <a:xfrm>
                <a:off x="-2" y="-17127"/>
                <a:ext cx="9144001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934" y="-328773"/>
                <a:ext cx="9143996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08" name="그룹 107"/>
          <p:cNvGrpSpPr/>
          <p:nvPr/>
        </p:nvGrpSpPr>
        <p:grpSpPr>
          <a:xfrm rot="802210">
            <a:off x="6534423" y="-254609"/>
            <a:ext cx="2949957" cy="2270115"/>
            <a:chOff x="-2" y="-328773"/>
            <a:chExt cx="9144932" cy="2270115"/>
          </a:xfrm>
        </p:grpSpPr>
        <p:cxnSp>
          <p:nvCxnSpPr>
            <p:cNvPr id="109" name="직선 연결선 108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그룹 110"/>
            <p:cNvGrpSpPr/>
            <p:nvPr/>
          </p:nvGrpSpPr>
          <p:grpSpPr>
            <a:xfrm>
              <a:off x="-2" y="-328773"/>
              <a:ext cx="9144932" cy="2190867"/>
              <a:chOff x="-2" y="-328773"/>
              <a:chExt cx="9144932" cy="2190867"/>
            </a:xfrm>
          </p:grpSpPr>
          <p:sp>
            <p:nvSpPr>
              <p:cNvPr id="112" name="직사각형 111"/>
              <p:cNvSpPr/>
              <p:nvPr/>
            </p:nvSpPr>
            <p:spPr>
              <a:xfrm>
                <a:off x="-2" y="-17127"/>
                <a:ext cx="9144001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934" y="-328773"/>
                <a:ext cx="9143996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19" name="그룹 118"/>
          <p:cNvGrpSpPr/>
          <p:nvPr/>
        </p:nvGrpSpPr>
        <p:grpSpPr>
          <a:xfrm>
            <a:off x="1790927" y="-3047830"/>
            <a:ext cx="5562146" cy="5562146"/>
            <a:chOff x="2085220" y="-2529329"/>
            <a:chExt cx="4973560" cy="4973559"/>
          </a:xfrm>
        </p:grpSpPr>
        <p:sp>
          <p:nvSpPr>
            <p:cNvPr id="120" name="원형 119"/>
            <p:cNvSpPr/>
            <p:nvPr/>
          </p:nvSpPr>
          <p:spPr>
            <a:xfrm>
              <a:off x="2085220" y="-2529329"/>
              <a:ext cx="4973560" cy="4973559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C1B20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1" name="원형 120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31216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2" name="원형 121"/>
            <p:cNvSpPr/>
            <p:nvPr/>
          </p:nvSpPr>
          <p:spPr>
            <a:xfrm>
              <a:off x="2153705" y="-2435423"/>
              <a:ext cx="4836590" cy="4836590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원형 122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1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직선 연결선 34"/>
          <p:cNvCxnSpPr/>
          <p:nvPr/>
        </p:nvCxnSpPr>
        <p:spPr>
          <a:xfrm>
            <a:off x="0" y="1539370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0" y="1460122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0" y="0"/>
            <a:ext cx="9144000" cy="1398521"/>
            <a:chOff x="0" y="-17128"/>
            <a:chExt cx="9144000" cy="1398521"/>
          </a:xfrm>
        </p:grpSpPr>
        <p:sp>
          <p:nvSpPr>
            <p:cNvPr id="8" name="직사각형 7"/>
            <p:cNvSpPr/>
            <p:nvPr/>
          </p:nvSpPr>
          <p:spPr>
            <a:xfrm>
              <a:off x="0" y="-17128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0" y="211955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0" y="446088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0" y="680221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0" y="918240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0" y="1148872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3" y="6565474"/>
            <a:ext cx="7702830" cy="3079748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950846" y="2757600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3" y="3934427"/>
            <a:ext cx="2009602" cy="1337642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4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3" y="6565474"/>
            <a:ext cx="7702830" cy="3079748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950846" y="2757600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3" y="3934427"/>
            <a:ext cx="2009602" cy="1337642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0" y="1361416"/>
            <a:ext cx="9144000" cy="79248"/>
            <a:chOff x="0" y="1253717"/>
            <a:chExt cx="9144000" cy="79248"/>
          </a:xfrm>
        </p:grpSpPr>
        <p:cxnSp>
          <p:nvCxnSpPr>
            <p:cNvPr id="25" name="직선 연결선 24"/>
            <p:cNvCxnSpPr/>
            <p:nvPr/>
          </p:nvCxnSpPr>
          <p:spPr>
            <a:xfrm>
              <a:off x="0" y="1332965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0" y="1253717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직사각형 26"/>
          <p:cNvSpPr/>
          <p:nvPr/>
        </p:nvSpPr>
        <p:spPr>
          <a:xfrm>
            <a:off x="0" y="665583"/>
            <a:ext cx="9144000" cy="625475"/>
          </a:xfrm>
          <a:prstGeom prst="rect">
            <a:avLst/>
          </a:prstGeom>
          <a:solidFill>
            <a:srgbClr val="C39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4819" y="-25079"/>
            <a:ext cx="13733637" cy="69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64" y="6685457"/>
            <a:ext cx="7094470" cy="2836514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950846" y="2757600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3" y="3934427"/>
            <a:ext cx="2009602" cy="1337642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2" y="2667105"/>
            <a:ext cx="948344" cy="94834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65" y="3697569"/>
            <a:ext cx="1715574" cy="1998642"/>
          </a:xfrm>
          <a:prstGeom prst="rect">
            <a:avLst/>
          </a:prstGeom>
        </p:spPr>
      </p:pic>
      <p:grpSp>
        <p:nvGrpSpPr>
          <p:cNvPr id="27" name="그룹 26"/>
          <p:cNvGrpSpPr/>
          <p:nvPr/>
        </p:nvGrpSpPr>
        <p:grpSpPr>
          <a:xfrm>
            <a:off x="0" y="1361416"/>
            <a:ext cx="9144000" cy="79248"/>
            <a:chOff x="0" y="1253717"/>
            <a:chExt cx="9144000" cy="79248"/>
          </a:xfrm>
        </p:grpSpPr>
        <p:cxnSp>
          <p:nvCxnSpPr>
            <p:cNvPr id="28" name="직선 연결선 27"/>
            <p:cNvCxnSpPr/>
            <p:nvPr/>
          </p:nvCxnSpPr>
          <p:spPr>
            <a:xfrm>
              <a:off x="0" y="1332965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0" y="1253717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직사각형 29"/>
          <p:cNvSpPr/>
          <p:nvPr/>
        </p:nvSpPr>
        <p:spPr>
          <a:xfrm>
            <a:off x="0" y="665583"/>
            <a:ext cx="9144000" cy="625475"/>
          </a:xfrm>
          <a:prstGeom prst="rect">
            <a:avLst/>
          </a:prstGeom>
          <a:solidFill>
            <a:srgbClr val="C39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4819" y="-25079"/>
            <a:ext cx="13733637" cy="69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그룹 86"/>
          <p:cNvGrpSpPr/>
          <p:nvPr/>
        </p:nvGrpSpPr>
        <p:grpSpPr>
          <a:xfrm rot="20797790" flipH="1">
            <a:off x="-340380" y="-237848"/>
            <a:ext cx="2949957" cy="2270115"/>
            <a:chOff x="-2" y="-328773"/>
            <a:chExt cx="9144932" cy="2270115"/>
          </a:xfrm>
        </p:grpSpPr>
        <p:cxnSp>
          <p:nvCxnSpPr>
            <p:cNvPr id="88" name="직선 연결선 87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그룹 89"/>
            <p:cNvGrpSpPr/>
            <p:nvPr/>
          </p:nvGrpSpPr>
          <p:grpSpPr>
            <a:xfrm>
              <a:off x="-2" y="-328773"/>
              <a:ext cx="9144932" cy="2190867"/>
              <a:chOff x="-2" y="-328773"/>
              <a:chExt cx="9144932" cy="2190867"/>
            </a:xfrm>
          </p:grpSpPr>
          <p:sp>
            <p:nvSpPr>
              <p:cNvPr id="91" name="직사각형 90"/>
              <p:cNvSpPr/>
              <p:nvPr/>
            </p:nvSpPr>
            <p:spPr>
              <a:xfrm>
                <a:off x="-2" y="-17127"/>
                <a:ext cx="9144001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934" y="-328773"/>
                <a:ext cx="9143996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98" name="그룹 97"/>
          <p:cNvGrpSpPr/>
          <p:nvPr/>
        </p:nvGrpSpPr>
        <p:grpSpPr>
          <a:xfrm rot="802210">
            <a:off x="6534423" y="-254609"/>
            <a:ext cx="2949957" cy="2270115"/>
            <a:chOff x="-2" y="-328773"/>
            <a:chExt cx="9144932" cy="2270115"/>
          </a:xfrm>
        </p:grpSpPr>
        <p:cxnSp>
          <p:nvCxnSpPr>
            <p:cNvPr id="99" name="직선 연결선 98"/>
            <p:cNvCxnSpPr/>
            <p:nvPr/>
          </p:nvCxnSpPr>
          <p:spPr>
            <a:xfrm>
              <a:off x="0" y="1941342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/>
            <p:cNvCxnSpPr/>
            <p:nvPr/>
          </p:nvCxnSpPr>
          <p:spPr>
            <a:xfrm>
              <a:off x="0" y="1862094"/>
              <a:ext cx="9144000" cy="0"/>
            </a:xfrm>
            <a:prstGeom prst="line">
              <a:avLst/>
            </a:prstGeom>
            <a:ln w="34925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그룹 100"/>
            <p:cNvGrpSpPr/>
            <p:nvPr/>
          </p:nvGrpSpPr>
          <p:grpSpPr>
            <a:xfrm>
              <a:off x="-2" y="-328773"/>
              <a:ext cx="9144932" cy="2190867"/>
              <a:chOff x="-2" y="-328773"/>
              <a:chExt cx="9144932" cy="2190867"/>
            </a:xfrm>
          </p:grpSpPr>
          <p:sp>
            <p:nvSpPr>
              <p:cNvPr id="102" name="직사각형 101"/>
              <p:cNvSpPr/>
              <p:nvPr/>
            </p:nvSpPr>
            <p:spPr>
              <a:xfrm>
                <a:off x="-2" y="-17127"/>
                <a:ext cx="9144001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0" y="295609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0" y="607377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0" y="920114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0" y="1237589"/>
                <a:ext cx="9144000" cy="311768"/>
              </a:xfrm>
              <a:prstGeom prst="rect">
                <a:avLst/>
              </a:prstGeom>
              <a:solidFill>
                <a:srgbClr val="C395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0" y="1550326"/>
                <a:ext cx="9144000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934" y="-328773"/>
                <a:ext cx="9143996" cy="311768"/>
              </a:xfrm>
              <a:prstGeom prst="rect">
                <a:avLst/>
              </a:prstGeom>
              <a:solidFill>
                <a:srgbClr val="1817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" name="그룹 14"/>
          <p:cNvGrpSpPr/>
          <p:nvPr/>
        </p:nvGrpSpPr>
        <p:grpSpPr>
          <a:xfrm>
            <a:off x="6467671" y="5173684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4" y="4378723"/>
            <a:ext cx="1589922" cy="1589922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394168"/>
            <a:ext cx="1897380" cy="126294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740" y="6413500"/>
            <a:ext cx="1348740" cy="157128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925" y="9244939"/>
            <a:ext cx="5562148" cy="222386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그룹 71"/>
          <p:cNvGrpSpPr/>
          <p:nvPr/>
        </p:nvGrpSpPr>
        <p:grpSpPr>
          <a:xfrm>
            <a:off x="1790927" y="-3047830"/>
            <a:ext cx="5562146" cy="5562146"/>
            <a:chOff x="2085220" y="-2529329"/>
            <a:chExt cx="4973560" cy="4973559"/>
          </a:xfrm>
        </p:grpSpPr>
        <p:sp>
          <p:nvSpPr>
            <p:cNvPr id="73" name="원형 72"/>
            <p:cNvSpPr/>
            <p:nvPr/>
          </p:nvSpPr>
          <p:spPr>
            <a:xfrm>
              <a:off x="2085220" y="-2529329"/>
              <a:ext cx="4973560" cy="4973559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C1B20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원형 73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solidFill>
              <a:srgbClr val="131216"/>
            </a:solidFill>
            <a:ln w="1016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원형 74"/>
            <p:cNvSpPr/>
            <p:nvPr/>
          </p:nvSpPr>
          <p:spPr>
            <a:xfrm>
              <a:off x="2153705" y="-2435423"/>
              <a:ext cx="4836590" cy="4836590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원형 75"/>
            <p:cNvSpPr/>
            <p:nvPr/>
          </p:nvSpPr>
          <p:spPr>
            <a:xfrm>
              <a:off x="2643868" y="-1945260"/>
              <a:ext cx="3856264" cy="3856264"/>
            </a:xfrm>
            <a:prstGeom prst="pie">
              <a:avLst>
                <a:gd name="adj1" fmla="val 0"/>
                <a:gd name="adj2" fmla="val 10803033"/>
              </a:avLst>
            </a:prstGeom>
            <a:noFill/>
            <a:ln w="101600" cmpd="dbl">
              <a:solidFill>
                <a:schemeClr val="bg2">
                  <a:lumMod val="2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0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6467671" y="5173684"/>
            <a:ext cx="1474078" cy="3038290"/>
            <a:chOff x="6492256" y="3629820"/>
            <a:chExt cx="891508" cy="1837530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56" y="3629820"/>
              <a:ext cx="891508" cy="18375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180" y="4084865"/>
              <a:ext cx="835660" cy="1322200"/>
            </a:xfrm>
            <a:prstGeom prst="rect">
              <a:avLst/>
            </a:prstGeom>
          </p:spPr>
        </p:pic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4" y="4378723"/>
            <a:ext cx="1589922" cy="1589922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394168"/>
            <a:ext cx="1897380" cy="126294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740" y="6413500"/>
            <a:ext cx="1348740" cy="157128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925" y="9244939"/>
            <a:ext cx="5562148" cy="222386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09" y="14595348"/>
            <a:ext cx="17030018" cy="804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95" y="13907706"/>
            <a:ext cx="1572616" cy="18421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 flipV="1">
            <a:off x="0" y="14447520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0" y="14299692"/>
            <a:ext cx="9144000" cy="1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0" y="1539370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0" y="1460122"/>
            <a:ext cx="9144000" cy="0"/>
          </a:xfrm>
          <a:prstGeom prst="line">
            <a:avLst/>
          </a:prstGeom>
          <a:ln w="34925">
            <a:solidFill>
              <a:schemeClr val="bg2">
                <a:lumMod val="2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그룹 32"/>
          <p:cNvGrpSpPr/>
          <p:nvPr/>
        </p:nvGrpSpPr>
        <p:grpSpPr>
          <a:xfrm>
            <a:off x="0" y="0"/>
            <a:ext cx="9144000" cy="1398521"/>
            <a:chOff x="0" y="-17128"/>
            <a:chExt cx="9144000" cy="1398521"/>
          </a:xfrm>
        </p:grpSpPr>
        <p:sp>
          <p:nvSpPr>
            <p:cNvPr id="37" name="직사각형 36"/>
            <p:cNvSpPr/>
            <p:nvPr/>
          </p:nvSpPr>
          <p:spPr>
            <a:xfrm>
              <a:off x="0" y="-17128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0" y="211955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0" y="446088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0" y="680221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0" y="918240"/>
              <a:ext cx="9144000" cy="232521"/>
            </a:xfrm>
            <a:prstGeom prst="rect">
              <a:avLst/>
            </a:prstGeom>
            <a:solidFill>
              <a:srgbClr val="C39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0" y="1148872"/>
              <a:ext cx="9144000" cy="23252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37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0</Words>
  <Application>Microsoft Office PowerPoint</Application>
  <PresentationFormat>사용자 지정</PresentationFormat>
  <Paragraphs>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17</cp:revision>
  <dcterms:created xsi:type="dcterms:W3CDTF">2015-12-24T05:44:47Z</dcterms:created>
  <dcterms:modified xsi:type="dcterms:W3CDTF">2015-12-24T10:16:59Z</dcterms:modified>
</cp:coreProperties>
</file>